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8" r:id="rId6"/>
    <p:sldId id="293" r:id="rId7"/>
    <p:sldId id="294" r:id="rId8"/>
    <p:sldId id="262" r:id="rId9"/>
    <p:sldId id="295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97156E-B159-4A24-8A89-F92D63FA183E}" v="3" dt="2020-08-31T12:40:37.874"/>
    <p1510:client id="{E48DF197-8CEB-4DFD-A714-AD49E52AB512}" v="10" dt="2020-08-31T14:09:54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868" autoAdjust="0"/>
  </p:normalViewPr>
  <p:slideViewPr>
    <p:cSldViewPr>
      <p:cViewPr varScale="1">
        <p:scale>
          <a:sx n="59" d="100"/>
          <a:sy n="59" d="100"/>
        </p:scale>
        <p:origin x="150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E48DF197-8CEB-4DFD-A714-AD49E52AB512}"/>
    <pc:docChg chg="undo custSel addSld delSld modSld">
      <pc:chgData name="Valerie van den Berg" userId="b7f64057-db8e-423a-b2b5-100c21bc0b3b" providerId="ADAL" clId="{E48DF197-8CEB-4DFD-A714-AD49E52AB512}" dt="2020-08-31T14:43:19.532" v="1220" actId="47"/>
      <pc:docMkLst>
        <pc:docMk/>
      </pc:docMkLst>
      <pc:sldChg chg="modSp mod">
        <pc:chgData name="Valerie van den Berg" userId="b7f64057-db8e-423a-b2b5-100c21bc0b3b" providerId="ADAL" clId="{E48DF197-8CEB-4DFD-A714-AD49E52AB512}" dt="2020-08-31T12:44:47.967" v="6" actId="20577"/>
        <pc:sldMkLst>
          <pc:docMk/>
          <pc:sldMk cId="1900244631" sldId="258"/>
        </pc:sldMkLst>
        <pc:spChg chg="mod">
          <ac:chgData name="Valerie van den Berg" userId="b7f64057-db8e-423a-b2b5-100c21bc0b3b" providerId="ADAL" clId="{E48DF197-8CEB-4DFD-A714-AD49E52AB512}" dt="2020-08-31T12:44:47.967" v="6" actId="20577"/>
          <ac:spMkLst>
            <pc:docMk/>
            <pc:sldMk cId="1900244631" sldId="258"/>
            <ac:spMk id="3" creationId="{00000000-0000-0000-0000-000000000000}"/>
          </ac:spMkLst>
        </pc:spChg>
      </pc:sldChg>
      <pc:sldChg chg="addSp delSp modSp mod">
        <pc:chgData name="Valerie van den Berg" userId="b7f64057-db8e-423a-b2b5-100c21bc0b3b" providerId="ADAL" clId="{E48DF197-8CEB-4DFD-A714-AD49E52AB512}" dt="2020-08-31T14:39:45.380" v="660" actId="20577"/>
        <pc:sldMkLst>
          <pc:docMk/>
          <pc:sldMk cId="989487786" sldId="262"/>
        </pc:sldMkLst>
        <pc:spChg chg="mod">
          <ac:chgData name="Valerie van den Berg" userId="b7f64057-db8e-423a-b2b5-100c21bc0b3b" providerId="ADAL" clId="{E48DF197-8CEB-4DFD-A714-AD49E52AB512}" dt="2020-08-31T14:09:46.462" v="231" actId="20577"/>
          <ac:spMkLst>
            <pc:docMk/>
            <pc:sldMk cId="989487786" sldId="262"/>
            <ac:spMk id="2" creationId="{B539F324-2E72-43F2-8F44-162E78D5F5C8}"/>
          </ac:spMkLst>
        </pc:spChg>
        <pc:spChg chg="add mod">
          <ac:chgData name="Valerie van den Berg" userId="b7f64057-db8e-423a-b2b5-100c21bc0b3b" providerId="ADAL" clId="{E48DF197-8CEB-4DFD-A714-AD49E52AB512}" dt="2020-08-31T14:39:45.380" v="660" actId="20577"/>
          <ac:spMkLst>
            <pc:docMk/>
            <pc:sldMk cId="989487786" sldId="262"/>
            <ac:spMk id="3" creationId="{9270E74E-2509-47CB-8C0D-D02E3E323A3D}"/>
          </ac:spMkLst>
        </pc:spChg>
        <pc:picChg chg="del">
          <ac:chgData name="Valerie van den Berg" userId="b7f64057-db8e-423a-b2b5-100c21bc0b3b" providerId="ADAL" clId="{E48DF197-8CEB-4DFD-A714-AD49E52AB512}" dt="2020-08-31T14:02:27.380" v="229" actId="478"/>
          <ac:picMkLst>
            <pc:docMk/>
            <pc:sldMk cId="989487786" sldId="262"/>
            <ac:picMk id="1026" creationId="{C50692FE-2D39-4550-8689-CBD3EB748EB4}"/>
          </ac:picMkLst>
        </pc:picChg>
      </pc:sldChg>
      <pc:sldChg chg="del">
        <pc:chgData name="Valerie van den Berg" userId="b7f64057-db8e-423a-b2b5-100c21bc0b3b" providerId="ADAL" clId="{E48DF197-8CEB-4DFD-A714-AD49E52AB512}" dt="2020-08-31T14:43:19.532" v="1220" actId="47"/>
        <pc:sldMkLst>
          <pc:docMk/>
          <pc:sldMk cId="147408006" sldId="263"/>
        </pc:sldMkLst>
      </pc:sldChg>
      <pc:sldChg chg="del">
        <pc:chgData name="Valerie van den Berg" userId="b7f64057-db8e-423a-b2b5-100c21bc0b3b" providerId="ADAL" clId="{E48DF197-8CEB-4DFD-A714-AD49E52AB512}" dt="2020-08-31T14:43:18.201" v="1219" actId="47"/>
        <pc:sldMkLst>
          <pc:docMk/>
          <pc:sldMk cId="1961111153" sldId="292"/>
        </pc:sldMkLst>
      </pc:sldChg>
      <pc:sldChg chg="addSp delSp modSp mod modNotesTx">
        <pc:chgData name="Valerie van den Berg" userId="b7f64057-db8e-423a-b2b5-100c21bc0b3b" providerId="ADAL" clId="{E48DF197-8CEB-4DFD-A714-AD49E52AB512}" dt="2020-08-31T13:54:48.551" v="69" actId="20577"/>
        <pc:sldMkLst>
          <pc:docMk/>
          <pc:sldMk cId="1494921785" sldId="293"/>
        </pc:sldMkLst>
        <pc:spChg chg="mod">
          <ac:chgData name="Valerie van den Berg" userId="b7f64057-db8e-423a-b2b5-100c21bc0b3b" providerId="ADAL" clId="{E48DF197-8CEB-4DFD-A714-AD49E52AB512}" dt="2020-08-31T13:47:33.380" v="19" actId="122"/>
          <ac:spMkLst>
            <pc:docMk/>
            <pc:sldMk cId="1494921785" sldId="293"/>
            <ac:spMk id="2" creationId="{00000000-0000-0000-0000-000000000000}"/>
          </ac:spMkLst>
        </pc:spChg>
        <pc:spChg chg="del mod">
          <ac:chgData name="Valerie van den Berg" userId="b7f64057-db8e-423a-b2b5-100c21bc0b3b" providerId="ADAL" clId="{E48DF197-8CEB-4DFD-A714-AD49E52AB512}" dt="2020-08-31T13:47:18.902" v="9"/>
          <ac:spMkLst>
            <pc:docMk/>
            <pc:sldMk cId="1494921785" sldId="293"/>
            <ac:spMk id="3" creationId="{00000000-0000-0000-0000-000000000000}"/>
          </ac:spMkLst>
        </pc:spChg>
        <pc:picChg chg="add mod">
          <ac:chgData name="Valerie van den Berg" userId="b7f64057-db8e-423a-b2b5-100c21bc0b3b" providerId="ADAL" clId="{E48DF197-8CEB-4DFD-A714-AD49E52AB512}" dt="2020-08-31T13:47:36.867" v="20" actId="14100"/>
          <ac:picMkLst>
            <pc:docMk/>
            <pc:sldMk cId="1494921785" sldId="293"/>
            <ac:picMk id="1026" creationId="{EEC2068A-15D7-4B9F-836A-3A40E5275300}"/>
          </ac:picMkLst>
        </pc:picChg>
      </pc:sldChg>
      <pc:sldChg chg="addSp delSp modSp add mod modNotesTx">
        <pc:chgData name="Valerie van den Berg" userId="b7f64057-db8e-423a-b2b5-100c21bc0b3b" providerId="ADAL" clId="{E48DF197-8CEB-4DFD-A714-AD49E52AB512}" dt="2020-08-31T14:02:11.679" v="194" actId="20577"/>
        <pc:sldMkLst>
          <pc:docMk/>
          <pc:sldMk cId="1870601158" sldId="294"/>
        </pc:sldMkLst>
        <pc:spChg chg="mod">
          <ac:chgData name="Valerie van den Berg" userId="b7f64057-db8e-423a-b2b5-100c21bc0b3b" providerId="ADAL" clId="{E48DF197-8CEB-4DFD-A714-AD49E52AB512}" dt="2020-08-31T14:01:51.046" v="117" actId="20577"/>
          <ac:spMkLst>
            <pc:docMk/>
            <pc:sldMk cId="1870601158" sldId="294"/>
            <ac:spMk id="2" creationId="{00000000-0000-0000-0000-000000000000}"/>
          </ac:spMkLst>
        </pc:spChg>
        <pc:spChg chg="add del mod">
          <ac:chgData name="Valerie van den Berg" userId="b7f64057-db8e-423a-b2b5-100c21bc0b3b" providerId="ADAL" clId="{E48DF197-8CEB-4DFD-A714-AD49E52AB512}" dt="2020-08-31T14:01:39.222" v="80" actId="21"/>
          <ac:spMkLst>
            <pc:docMk/>
            <pc:sldMk cId="1870601158" sldId="294"/>
            <ac:spMk id="3" creationId="{AFF3A7E9-FD13-4812-84DC-F76F964E0F60}"/>
          </ac:spMkLst>
        </pc:spChg>
        <pc:picChg chg="del">
          <ac:chgData name="Valerie van den Berg" userId="b7f64057-db8e-423a-b2b5-100c21bc0b3b" providerId="ADAL" clId="{E48DF197-8CEB-4DFD-A714-AD49E52AB512}" dt="2020-08-31T14:01:33.219" v="78" actId="478"/>
          <ac:picMkLst>
            <pc:docMk/>
            <pc:sldMk cId="1870601158" sldId="294"/>
            <ac:picMk id="1026" creationId="{EEC2068A-15D7-4B9F-836A-3A40E5275300}"/>
          </ac:picMkLst>
        </pc:picChg>
        <pc:picChg chg="add mod">
          <ac:chgData name="Valerie van den Berg" userId="b7f64057-db8e-423a-b2b5-100c21bc0b3b" providerId="ADAL" clId="{E48DF197-8CEB-4DFD-A714-AD49E52AB512}" dt="2020-08-31T14:01:44.095" v="82" actId="1076"/>
          <ac:picMkLst>
            <pc:docMk/>
            <pc:sldMk cId="1870601158" sldId="294"/>
            <ac:picMk id="2050" creationId="{324D68CA-9358-453F-8007-97AFFA153190}"/>
          </ac:picMkLst>
        </pc:picChg>
      </pc:sldChg>
      <pc:sldChg chg="add del">
        <pc:chgData name="Valerie van den Berg" userId="b7f64057-db8e-423a-b2b5-100c21bc0b3b" providerId="ADAL" clId="{E48DF197-8CEB-4DFD-A714-AD49E52AB512}" dt="2020-08-31T14:35:53.285" v="628" actId="47"/>
        <pc:sldMkLst>
          <pc:docMk/>
          <pc:sldMk cId="3925457753" sldId="295"/>
        </pc:sldMkLst>
      </pc:sldChg>
      <pc:sldChg chg="modSp add mod">
        <pc:chgData name="Valerie van den Berg" userId="b7f64057-db8e-423a-b2b5-100c21bc0b3b" providerId="ADAL" clId="{E48DF197-8CEB-4DFD-A714-AD49E52AB512}" dt="2020-08-31T14:43:13.129" v="1218" actId="20577"/>
        <pc:sldMkLst>
          <pc:docMk/>
          <pc:sldMk cId="3944192935" sldId="295"/>
        </pc:sldMkLst>
        <pc:spChg chg="mod">
          <ac:chgData name="Valerie van den Berg" userId="b7f64057-db8e-423a-b2b5-100c21bc0b3b" providerId="ADAL" clId="{E48DF197-8CEB-4DFD-A714-AD49E52AB512}" dt="2020-08-31T14:43:13.129" v="1218" actId="20577"/>
          <ac:spMkLst>
            <pc:docMk/>
            <pc:sldMk cId="3944192935" sldId="295"/>
            <ac:spMk id="3" creationId="{9270E74E-2509-47CB-8C0D-D02E3E323A3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9FE22-13E6-4BA6-B6A7-8C2D551EFFA4}" type="datetimeFigureOut">
              <a:rPr lang="nl-NL" smtClean="0"/>
              <a:t>31-8-2020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32C65-5005-4605-8066-6953C27C5E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27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Wie doet het? Ervaringen? Positief of negatief?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6273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Downloaden app: </a:t>
            </a:r>
            <a:r>
              <a:rPr lang="nl-NL" dirty="0" err="1"/>
              <a:t>WeekAgenda</a:t>
            </a:r>
            <a:r>
              <a:rPr lang="nl-NL" dirty="0"/>
              <a:t>. Iemand andere tips?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1745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5285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8042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31-8-2020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043608" y="1412776"/>
            <a:ext cx="532859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u="sng" dirty="0">
                <a:latin typeface="Arial" pitchFamily="34" charset="0"/>
                <a:cs typeface="Arial" pitchFamily="34" charset="0"/>
              </a:rPr>
              <a:t>Welkom!</a:t>
            </a:r>
          </a:p>
          <a:p>
            <a:pPr algn="ctr"/>
            <a:r>
              <a:rPr lang="nl-NL" sz="2800" u="sng" dirty="0">
                <a:latin typeface="Arial" pitchFamily="34" charset="0"/>
                <a:cs typeface="Arial" pitchFamily="34" charset="0"/>
              </a:rPr>
              <a:t>Klas 1A</a:t>
            </a:r>
          </a:p>
          <a:p>
            <a:pPr algn="ctr"/>
            <a:endParaRPr lang="nl-NL" sz="2800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nl-NL" sz="2800" u="sng" dirty="0">
                <a:latin typeface="Arial" pitchFamily="34" charset="0"/>
                <a:cs typeface="Arial" pitchFamily="34" charset="0"/>
              </a:rPr>
              <a:t>Periode 1, lesweek 2</a:t>
            </a:r>
          </a:p>
          <a:p>
            <a:pPr algn="ctr"/>
            <a:endParaRPr lang="nl-NL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Programma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Plannen</a:t>
            </a:r>
          </a:p>
        </p:txBody>
      </p:sp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Plannen</a:t>
            </a:r>
          </a:p>
        </p:txBody>
      </p:sp>
      <p:pic>
        <p:nvPicPr>
          <p:cNvPr id="1026" name="Picture 2" descr="Plannen en doelen 2019 - Travel a Lut">
            <a:extLst>
              <a:ext uri="{FF2B5EF4-FFF2-40B4-BE49-F238E27FC236}">
                <a16:creationId xmlns:a16="http://schemas.microsoft.com/office/drawing/2014/main" id="{EEC2068A-15D7-4B9F-836A-3A40E527530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990" y="1268760"/>
            <a:ext cx="6980423" cy="44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921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                          Tip</a:t>
            </a:r>
          </a:p>
        </p:txBody>
      </p:sp>
      <p:pic>
        <p:nvPicPr>
          <p:cNvPr id="2050" name="Picture 2" descr="Weeknummers in agenda op iPhone en iPad">
            <a:extLst>
              <a:ext uri="{FF2B5EF4-FFF2-40B4-BE49-F238E27FC236}">
                <a16:creationId xmlns:a16="http://schemas.microsoft.com/office/drawing/2014/main" id="{324D68CA-9358-453F-8007-97AFFA153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980728"/>
            <a:ext cx="3540224" cy="537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60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39F324-2E72-43F2-8F44-162E78D5F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3" y="692696"/>
            <a:ext cx="6645424" cy="648072"/>
          </a:xfrm>
        </p:spPr>
        <p:txBody>
          <a:bodyPr/>
          <a:lstStyle/>
          <a:p>
            <a:pPr algn="ctr"/>
            <a:r>
              <a:rPr lang="nl-NL" dirty="0"/>
              <a:t>Doorplannen individueel/ groepje</a:t>
            </a:r>
            <a:br>
              <a:rPr lang="nl-NL" dirty="0"/>
            </a:br>
            <a:endParaRPr lang="nl-NL" sz="2000" dirty="0">
              <a:solidFill>
                <a:schemeClr val="accent6"/>
              </a:solidFill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270E74E-2509-47CB-8C0D-D02E3E323A3D}"/>
              </a:ext>
            </a:extLst>
          </p:cNvPr>
          <p:cNvSpPr txBox="1"/>
          <p:nvPr/>
        </p:nvSpPr>
        <p:spPr>
          <a:xfrm>
            <a:off x="1835696" y="1363990"/>
            <a:ext cx="7200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Zoek in Wiki de volgende data op en noteer deze in je (digitale) agenda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Kennistoets (individueel)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Plan van aanpak (groep)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Verhalen café (presentatie 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beoordeling individueel/groep)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Portfolio deadline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LA – Mijn Wijk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LA – Mijn Verbruik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LA – Mijn Leefstijl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LA – Mijn Vrije tijd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LA – Mijn Afval</a:t>
            </a:r>
          </a:p>
          <a:p>
            <a:pPr marL="342900" indent="-342900">
              <a:buAutoNum type="arabicPeriod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Herfstvakantie</a:t>
            </a: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9487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39F324-2E72-43F2-8F44-162E78D5F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3" y="692696"/>
            <a:ext cx="6645424" cy="648072"/>
          </a:xfrm>
        </p:spPr>
        <p:txBody>
          <a:bodyPr/>
          <a:lstStyle/>
          <a:p>
            <a:pPr algn="ctr"/>
            <a:r>
              <a:rPr lang="nl-NL" dirty="0"/>
              <a:t>Doorplannen individueel/ groepje</a:t>
            </a:r>
            <a:br>
              <a:rPr lang="nl-NL" dirty="0"/>
            </a:br>
            <a:endParaRPr lang="nl-NL" sz="2000" dirty="0">
              <a:solidFill>
                <a:schemeClr val="accent6"/>
              </a:solidFill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270E74E-2509-47CB-8C0D-D02E3E323A3D}"/>
              </a:ext>
            </a:extLst>
          </p:cNvPr>
          <p:cNvSpPr txBox="1"/>
          <p:nvPr/>
        </p:nvSpPr>
        <p:spPr>
          <a:xfrm>
            <a:off x="1835696" y="1363990"/>
            <a:ext cx="7200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Plan ook de dingen in/ door die buiten school plaatsvinden, te denken valt aan sport (wedstrijden, trainingen), weekendjes weg, hobby’s, avondjes weg, afspreken met vrienden, verjaardagen, bezoekje aan de tandarts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Werk, als dat lukt, met kleurtjes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Kun je blokken voor jezelf creëren waarin je tijd vrijmaakt voor school?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</a:rPr>
              <a:t>Zijn er zaken die je met je groepje alvast kunt inplannen als je kijkt naar de periodeplanning?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41929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B6FB2E91BF7E4A93A04AA7884354DE" ma:contentTypeVersion="11" ma:contentTypeDescription="Een nieuw document maken." ma:contentTypeScope="" ma:versionID="12e71dae6d6004f8bccd5e44fa89a460">
  <xsd:schema xmlns:xsd="http://www.w3.org/2001/XMLSchema" xmlns:xs="http://www.w3.org/2001/XMLSchema" xmlns:p="http://schemas.microsoft.com/office/2006/metadata/properties" xmlns:ns3="79f52116-f071-4e3c-987f-887d891faf36" xmlns:ns4="4945bb4f-0719-40b6-a1e5-dad7903991a7" targetNamespace="http://schemas.microsoft.com/office/2006/metadata/properties" ma:root="true" ma:fieldsID="1d313b0511f9a5b378a6b6a93628743d" ns3:_="" ns4:_="">
    <xsd:import namespace="79f52116-f071-4e3c-987f-887d891faf36"/>
    <xsd:import namespace="4945bb4f-0719-40b6-a1e5-dad7903991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f52116-f071-4e3c-987f-887d891faf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45bb4f-0719-40b6-a1e5-dad7903991a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D95328-F6BA-437E-A0E7-50F91ABFF8A4}">
  <ds:schemaRefs>
    <ds:schemaRef ds:uri="http://purl.org/dc/elements/1.1/"/>
    <ds:schemaRef ds:uri="http://schemas.microsoft.com/office/2006/documentManagement/types"/>
    <ds:schemaRef ds:uri="79f52116-f071-4e3c-987f-887d891faf36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4945bb4f-0719-40b6-a1e5-dad7903991a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3027DCA-9BEE-4614-AC4E-95F0B42E21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4B7C04-4B10-4B09-B3B5-95571513DE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f52116-f071-4e3c-987f-887d891faf36"/>
    <ds:schemaRef ds:uri="4945bb4f-0719-40b6-a1e5-dad7903991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188</Words>
  <Application>Microsoft Office PowerPoint</Application>
  <PresentationFormat>Diavoorstelling (4:3)</PresentationFormat>
  <Paragraphs>35</Paragraphs>
  <Slides>6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PowerPoint-presentatie</vt:lpstr>
      <vt:lpstr>Programma</vt:lpstr>
      <vt:lpstr>Plannen</vt:lpstr>
      <vt:lpstr>                          Tip</vt:lpstr>
      <vt:lpstr>Doorplannen individueel/ groepje </vt:lpstr>
      <vt:lpstr>Doorplannen individueel/ groepje 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Valerie van den Berg</cp:lastModifiedBy>
  <cp:revision>26</cp:revision>
  <dcterms:created xsi:type="dcterms:W3CDTF">2013-11-15T15:05:42Z</dcterms:created>
  <dcterms:modified xsi:type="dcterms:W3CDTF">2020-08-31T14:43:21Z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0x0101005FB6FB2E91BF7E4A93A04AA7884354DE</vt:lpwstr>
  </property>
</Properties>
</file>